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4769-0BC8-4042-8E49-9B5442D23A5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A1A2-82B4-42AB-98AA-9C79A20C5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34769-0BC8-4042-8E49-9B5442D23A5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A1A2-82B4-42AB-98AA-9C79A20C5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9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Immunization Resource Center: Advancing Protection Against Vaccine-Preventable Diseases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38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Race/Ethnicity: Influenza (Flu)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354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Outbreaks of Mumps in the United States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955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2022 ACIP Adolescent Immunization Schedule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50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2022 ACIP Adolescent Vaccination Platforms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152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Adolescent Annual Vaccination Platform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40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Adolescent 11- to 12-Year-Old Vaccination Platform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159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Adolescent 16-Year-Old Vaccination Platform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143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Long-Term Benefits of Immunization: Community Protection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468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Downward Trend in Healthcare Utilization From Childhood Through Early Adulthood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91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Rates of Coverage for Meningococcal and HPV Vaccinations in Adolescents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6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Challenges/Barriers and Opportunities in </a:t>
            </a:r>
            <a:br>
              <a:rPr lang="en-US"/>
            </a:br>
            <a:r>
              <a:rPr lang="en-US"/>
              <a:t>Adolescent Vaccination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Adolescent Vaccination Coverage by Race/Ethnicity</a:t>
            </a:r>
            <a:br>
              <a:rPr lang="en-US"/>
            </a:br>
            <a:r>
              <a:rPr lang="en-US" i="1"/>
              <a:t>NIS-Teen 2020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15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Challenge/Barrier: HCP Recommendation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03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Physicians' Perspectives on the HPV Vaccine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70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Challenge/Barrier: Vaccine Hesitancy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10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HPV Vaccine Safety Data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06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Potential Challenges/Barriers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34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Advocating for Vaccination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335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Successful Techniques in Advocating for HPV Vaccine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792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Techniques to Improve HCP Recommendations</a:t>
            </a:r>
            <a:br>
              <a:rPr lang="en-US"/>
            </a:br>
            <a:r>
              <a:rPr lang="en-US" i="1"/>
              <a:t>Announcements vs Conversations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352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Overcoming Vaccine Hesitancy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738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Approaches for Responding to Parents Unsure About Immunization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Disparities in Influenza Vaccination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98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Approaching the Adolescent Patient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88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Consent in Minors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59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Consent in Minors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780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9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COVID-19 Pandemic on Administration of Adolescent Vaccinations: HPV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6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Coadministration of COVID-19 Vaccines With Other Child and Adolescent Vaccines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874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60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to Increase Vaccination Coverage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13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431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Coverage by Race/Ethnicity</a:t>
            </a:r>
            <a:br>
              <a:rPr lang="en-US"/>
            </a:br>
            <a:r>
              <a:rPr lang="en-US" i="1"/>
              <a:t>NIS-Teen 2020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Race/Ethnicity: Pneumococcal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9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 Coverage by Health Insurance Status</a:t>
            </a:r>
            <a:br>
              <a:rPr lang="en-US"/>
            </a:br>
            <a:r>
              <a:rPr lang="en-US" i="1"/>
              <a:t>NIS-Teen 2020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851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40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Interprofessional Healthcare Team for Immunization Advocacy 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092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84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Telehealth for Improving Vaccination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74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18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660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roxima Nova Rg"/>
                <a:ea typeface="+mn-ea"/>
                <a:cs typeface="+mn-cs"/>
              </a:rPr>
              <a:t>Summary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3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0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Race/Ethnicity: Herpes Zoster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1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Race/Ethnicity: Hepatitis B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8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Health Insurance Status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Challenges of Decreased Vaccine Uptake</a:t>
            </a:r>
            <a:br>
              <a:rPr lang="en-US" sz="3200"/>
            </a:br>
            <a:r>
              <a:rPr lang="en-US" i="1"/>
              <a:t>Vaccine Hesitancy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Hesitancy in African American Populations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Hesitancy in African American Populations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000"/>
            </a:br>
            <a:r>
              <a:rPr lang="en-US" sz="4000"/>
              <a:t>Decreased Vaccine Uptake: Community Challenges </a:t>
            </a:r>
            <a:br>
              <a:rPr lang="en-US" sz="280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37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Strategies to Increase Vaccination Rates</a:t>
            </a:r>
            <a:br>
              <a:rPr lang="en-US" sz="3200"/>
            </a:br>
            <a:r>
              <a:rPr lang="en-US" i="1"/>
              <a:t>New Approaches: Bringing the Vaccines to the Population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12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Individual's Role in Prevention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Interprofessional Communication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86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Equity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Equity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2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Equity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6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5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3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9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37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0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61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1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Confidence and Messaging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3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Away Messages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7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5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0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1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Disparities in US Vaccination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3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4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7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8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2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 Preventable Diseases in Adults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8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Vaccine-Preventable Diseases in Adults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5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Adult Vaccines and Immunization Schedules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 Immunization Schedule by 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37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 Immunization Schedule by Medical Condition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8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COVID, Influenza, and Catch-up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4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COVID-19 Vaccination by Race/Ethnicity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1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COVID, Influenza, and Catch-up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71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Pneumococcal, Hepatitis B, and Zoster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0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Pneumococcal, Hepatitis B, and Zoster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Pneumococcal, Hepatitis B, and Zoster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9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Immunization Rates Among Adults Overall and </a:t>
            </a:r>
            <a:br>
              <a:rPr lang="en-US"/>
            </a:br>
            <a:r>
              <a:rPr lang="en-US"/>
              <a:t>Among High-Risk Groups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22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Flu and Tdap Immunizations Rates in Pregnant Women</a:t>
            </a:r>
            <a:br>
              <a:rPr lang="en-US" b="1"/>
            </a:br>
            <a:r>
              <a:rPr lang="en-US"/>
              <a:t>2020-2021 Flu Season Survey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8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Tdap Booster, Zoster, Pneumococcal Rates in Geriatric Patients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46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Zoster and Pneumococcal Vaccinations </a:t>
            </a:r>
            <a:br>
              <a:rPr lang="en-US"/>
            </a:br>
            <a:r>
              <a:rPr lang="en-US"/>
              <a:t>in Immunocompromised Patients </a:t>
            </a:r>
            <a:r>
              <a:rPr lang="en-GB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4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COVID-19 on Adult Immunization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8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COVID-19 on Adult Immunization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54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COVID-19 Vaccination by Rural vs Urban Areas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39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COVID-19 on Adult Immunization Rates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Vaccine Advisory Committee (NVAC) Recommendations </a:t>
            </a:r>
            <a:r>
              <a:rPr lang="en-US" i="1"/>
              <a:t>All Providers - Summary of Standards</a:t>
            </a:r>
            <a:r>
              <a:rPr lang="en-US"/>
              <a:t>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5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0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2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25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39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05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9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COVID-19 Vaccination by Region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30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047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5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65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30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15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553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2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44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006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73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0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1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85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779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Challenges and Opportunities/Solutions in Adult Immunization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12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Interventions to Increase Adult Immunization Rates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107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Interventions to Increase Adult Immunization Rates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909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Interventions to Increase Adult Immunization Rates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9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Take-Away Points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98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Rates by Age and Race/Ethnicity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55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2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95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Agenda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6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186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Inverse Relationship Between Age and Immunization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64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Coverage Among Children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879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Coverage Among Adolescents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12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Coverage Among Adults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Vaccine-Preventable Diseases</a:t>
            </a:r>
            <a:br>
              <a:rPr lang="en-US"/>
            </a:br>
            <a:r>
              <a:rPr lang="en-US" i="1"/>
              <a:t>Disabilities, Deaths, and Costs</a:t>
            </a:r>
            <a:endParaRPr lang="en-US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461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Outbreaks of Measles in the United States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20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7" ma:contentTypeDescription="Create a new document." ma:contentTypeScope="" ma:versionID="132769ae9c10d8d266c715ef57be49f9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42ea98a7d62e9dfba9ca05971225d3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8C945F-C792-4F92-A1F4-436AD7AFA5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0A66FD-DEB2-404B-865A-FEA7D29E86B2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9afdf12d-75ef-42f2-a1ef-97cf7983f7a8"/>
  </ds:schemaRefs>
</ds:datastoreItem>
</file>

<file path=customXml/itemProps3.xml><?xml version="1.0" encoding="utf-8"?>
<ds:datastoreItem xmlns:ds="http://schemas.openxmlformats.org/officeDocument/2006/customXml" ds:itemID="{BF7C85F3-67E8-4074-8E5C-FE6F8BBE93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fdf12d-75ef-42f2-a1ef-97cf7983f7a8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Widescreen</PresentationFormat>
  <Paragraphs>128</Paragraphs>
  <Slides>138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39" baseType="lpstr">
      <vt:lpstr>Office Theme</vt:lpstr>
      <vt:lpstr>The Immunization Resource Center: Advancing Protection Against Vaccine-Preventable Diseases</vt:lpstr>
      <vt:lpstr>PowerPoint Presentation</vt:lpstr>
      <vt:lpstr>PowerPoint Presentation</vt:lpstr>
      <vt:lpstr>Disparities in US Vaccination Rates</vt:lpstr>
      <vt:lpstr>COVID-19 Vaccination by Race/Ethnicity</vt:lpstr>
      <vt:lpstr>COVID-19 Vaccination by Rural vs Urban Areas</vt:lpstr>
      <vt:lpstr>COVID-19 Vaccination by Region</vt:lpstr>
      <vt:lpstr>Vaccine Rates by Age and Race/Ethnicity</vt:lpstr>
      <vt:lpstr>Vaccine Rates by Age and Race/Ethnicity</vt:lpstr>
      <vt:lpstr>Vaccine Rates by Age and Race/Ethnicity: Influenza (Flu)</vt:lpstr>
      <vt:lpstr>Adolescent Vaccination Coverage by Race/Ethnicity NIS-Teen 2020</vt:lpstr>
      <vt:lpstr>Disparities in Influenza Vaccination Rates</vt:lpstr>
      <vt:lpstr>Vaccine Rates by Age and Race/Ethnicity: Pneumococcal</vt:lpstr>
      <vt:lpstr>Vaccine Rates by Age and Race/Ethnicity: Herpes Zoster</vt:lpstr>
      <vt:lpstr>Vaccine Rates by Age and Race/Ethnicity: Hepatitis B</vt:lpstr>
      <vt:lpstr>Vaccine Rates by Health Insurance Status</vt:lpstr>
      <vt:lpstr>Challenges of Decreased Vaccine Uptake Vaccine Hesitancy</vt:lpstr>
      <vt:lpstr>Vaccine Hesitancy in African American Populations</vt:lpstr>
      <vt:lpstr>Vaccine Hesitancy in African American Populations</vt:lpstr>
      <vt:lpstr> Decreased Vaccine Uptake: Community Challenges  </vt:lpstr>
      <vt:lpstr>Strategies to Increase Vaccination Rates New Approaches: Bringing the Vaccines to the Population</vt:lpstr>
      <vt:lpstr>Individual's Role in Prevention</vt:lpstr>
      <vt:lpstr>Interprofessional Communication </vt:lpstr>
      <vt:lpstr>Vaccine Equity</vt:lpstr>
      <vt:lpstr>Vaccine Equity</vt:lpstr>
      <vt:lpstr>Vaccine Equity</vt:lpstr>
      <vt:lpstr>Vaccine Confidence and Messaging</vt:lpstr>
      <vt:lpstr>Vaccine Confidence and Messaging</vt:lpstr>
      <vt:lpstr>Vaccine Confidence and Messaging</vt:lpstr>
      <vt:lpstr>Vaccine Confidence and Messaging</vt:lpstr>
      <vt:lpstr>Vaccine Confidence and Messaging</vt:lpstr>
      <vt:lpstr>Vaccine Confidence and Messaging</vt:lpstr>
      <vt:lpstr>Vaccine Confidence and Messaging</vt:lpstr>
      <vt:lpstr>PowerPoint Presentation</vt:lpstr>
      <vt:lpstr>Take Away Messages</vt:lpstr>
      <vt:lpstr>PowerPoint Presentation</vt:lpstr>
      <vt:lpstr>PowerPoint Presentation</vt:lpstr>
      <vt:lpstr>PowerPoint Presentation</vt:lpstr>
      <vt:lpstr>Burden of Vaccine Preventable Diseases in Adults </vt:lpstr>
      <vt:lpstr>Burden of Vaccine Preventable Diseases in Adults </vt:lpstr>
      <vt:lpstr>Burden of Vaccine Preventable Diseases in Adults </vt:lpstr>
      <vt:lpstr>Burden of Vaccine Preventable Diseases in Adults </vt:lpstr>
      <vt:lpstr>Burden of Vaccine Preventable Diseases in Adults </vt:lpstr>
      <vt:lpstr>Burden of Vaccine Preventable Diseases in Adults </vt:lpstr>
      <vt:lpstr>Burden of Vaccine-Preventable Diseases in Adults</vt:lpstr>
      <vt:lpstr>Recommended Adult Vaccines and Immunization Schedules</vt:lpstr>
      <vt:lpstr>Adult Immunization Schedule by Age</vt:lpstr>
      <vt:lpstr>Adult Immunization Schedule by Medical Condition</vt:lpstr>
      <vt:lpstr>COVID, Influenza, and Catch-up</vt:lpstr>
      <vt:lpstr>COVID, Influenza, and Catch-up</vt:lpstr>
      <vt:lpstr>Pneumococcal, Hepatitis B, and Zoster</vt:lpstr>
      <vt:lpstr>Pneumococcal, Hepatitis B, and Zoster</vt:lpstr>
      <vt:lpstr>Pneumococcal, Hepatitis B, and Zoster</vt:lpstr>
      <vt:lpstr>Immunization Rates Among Adults Overall and  Among High-Risk Groups </vt:lpstr>
      <vt:lpstr>Flu and Tdap Immunizations Rates in Pregnant Women 2020-2021 Flu Season Survey</vt:lpstr>
      <vt:lpstr>Tdap Booster, Zoster, Pneumococcal Rates in Geriatric Patients </vt:lpstr>
      <vt:lpstr>Zoster and Pneumococcal Vaccinations  in Immunocompromised Patients  </vt:lpstr>
      <vt:lpstr>Impact of COVID-19 on Adult Immunization Rates</vt:lpstr>
      <vt:lpstr>Impact of COVID-19 on Adult Immunization Rates</vt:lpstr>
      <vt:lpstr>Impact of COVID-19 on Adult Immunization Rates</vt:lpstr>
      <vt:lpstr>National Vaccine Advisory Committee (NVAC) Recommendations All Providers - Summary of Standards: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Key Challenges and Opportunities/Solutions in Adult Immunization </vt:lpstr>
      <vt:lpstr>Interventions to Increase Adult Immunization Rates</vt:lpstr>
      <vt:lpstr>Interventions to Increase Adult Immunization Rates</vt:lpstr>
      <vt:lpstr>Interventions to Increase Adult Immunization Rates</vt:lpstr>
      <vt:lpstr>Take-Away Points</vt:lpstr>
      <vt:lpstr>PowerPoint Presentation</vt:lpstr>
      <vt:lpstr>PowerPoint Presentation</vt:lpstr>
      <vt:lpstr>PowerPoint Presentation</vt:lpstr>
      <vt:lpstr>Program Agenda</vt:lpstr>
      <vt:lpstr>Vaccination</vt:lpstr>
      <vt:lpstr>Inverse Relationship Between Age and Immunization</vt:lpstr>
      <vt:lpstr>Vaccine Coverage Among Children</vt:lpstr>
      <vt:lpstr>Vaccine Coverage Among Adolescents</vt:lpstr>
      <vt:lpstr>Vaccine Coverage Among Adults</vt:lpstr>
      <vt:lpstr>Burden of Vaccine-Preventable Diseases Disabilities, Deaths, and Costs</vt:lpstr>
      <vt:lpstr>Outbreaks of Measles in the United States</vt:lpstr>
      <vt:lpstr>Outbreaks of Mumps in the United States</vt:lpstr>
      <vt:lpstr>2022 ACIP Adolescent Immunization Schedule</vt:lpstr>
      <vt:lpstr>2022 ACIP Adolescent Vaccination Platforms</vt:lpstr>
      <vt:lpstr>Adolescent Annual Vaccination Platform</vt:lpstr>
      <vt:lpstr>Adolescent 11- to 12-Year-Old Vaccination Platform</vt:lpstr>
      <vt:lpstr>Adolescent 16-Year-Old Vaccination Platform</vt:lpstr>
      <vt:lpstr>Long-Term Benefits of Immunization: Community Protection</vt:lpstr>
      <vt:lpstr>Downward Trend in Healthcare Utilization From Childhood Through Early Adulthood</vt:lpstr>
      <vt:lpstr>Low Rates of Coverage for Meningococcal and HPV Vaccinations in Adolescents</vt:lpstr>
      <vt:lpstr>Key Challenges/Barriers and Opportunities in  Adolescent Vaccination</vt:lpstr>
      <vt:lpstr>Key Challenge/Barrier: HCP Recommendation</vt:lpstr>
      <vt:lpstr>Physicians' Perspectives on the HPV Vaccine</vt:lpstr>
      <vt:lpstr>Key Challenge/Barrier: Vaccine Hesitancy</vt:lpstr>
      <vt:lpstr>HPV Vaccine Safety Data</vt:lpstr>
      <vt:lpstr>Other Potential Challenges/Barriers</vt:lpstr>
      <vt:lpstr>Advocating for Vaccination</vt:lpstr>
      <vt:lpstr>Successful Techniques in Advocating for HPV Vaccine</vt:lpstr>
      <vt:lpstr>Techniques to Improve HCP Recommendations Announcements vs Conversations</vt:lpstr>
      <vt:lpstr>Overcoming Vaccine Hesitancy</vt:lpstr>
      <vt:lpstr>Approaches for Responding to Parents Unsure About Immunization</vt:lpstr>
      <vt:lpstr>Approaching the Adolescent Patient</vt:lpstr>
      <vt:lpstr>Vaccination Consent in Minors </vt:lpstr>
      <vt:lpstr>Vaccination Consent in Minors </vt:lpstr>
      <vt:lpstr>Group Discussion</vt:lpstr>
      <vt:lpstr>Impact of COVID-19 Pandemic on Administration of Adolescent Vaccinations: HPV</vt:lpstr>
      <vt:lpstr>Coadministration of COVID-19 Vaccines With Other Child and Adolescent Vaccines</vt:lpstr>
      <vt:lpstr>Group Discussion</vt:lpstr>
      <vt:lpstr>Strategies to Increase Vaccination Coverage</vt:lpstr>
      <vt:lpstr>Group Discussion</vt:lpstr>
      <vt:lpstr>Vaccination Coverage by Race/Ethnicity NIS-Teen 2020</vt:lpstr>
      <vt:lpstr>Vaccination Coverage by Health Insurance Status NIS-Teen 2020</vt:lpstr>
      <vt:lpstr>Group Discussion</vt:lpstr>
      <vt:lpstr>Interprofessional Healthcare Team for Immunization Advocacy  </vt:lpstr>
      <vt:lpstr>Group Discussion</vt:lpstr>
      <vt:lpstr>Telehealth for Improving Vaccination Rates</vt:lpstr>
      <vt:lpstr>Concluding Remarks</vt:lpstr>
      <vt:lpstr>Concluding Remarks</vt:lpstr>
      <vt:lpstr>Summary</vt:lpstr>
      <vt:lpstr>PowerPoint Presentation</vt:lpstr>
    </vt:vector>
  </TitlesOfParts>
  <Company>WebMD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Immunization Resource Center: Advancing Protection Against Vaccine-Preventable Diseases</dc:title>
  <dc:creator>Scuglik, Taylor</dc:creator>
  <cp:lastModifiedBy>Scuglik, Taylor</cp:lastModifiedBy>
  <cp:revision>2</cp:revision>
  <dcterms:created xsi:type="dcterms:W3CDTF">2022-07-22T15:53:32Z</dcterms:created>
  <dcterms:modified xsi:type="dcterms:W3CDTF">2022-07-22T16:24:42Z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